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8" r:id="rId2"/>
  </p:sldIdLst>
  <p:sldSz cx="43891200" cy="32918400"/>
  <p:notesSz cx="6858000" cy="9144000"/>
  <p:defaultTextStyle>
    <a:defPPr>
      <a:defRPr lang="en-US"/>
    </a:defPPr>
    <a:lvl1pPr marL="0" algn="l" defTabSz="3493094" rtl="0" eaLnBrk="1" latinLnBrk="0" hangingPunct="1">
      <a:defRPr sz="6800" kern="1200">
        <a:solidFill>
          <a:schemeClr val="tx1"/>
        </a:solidFill>
        <a:latin typeface="+mn-lt"/>
        <a:ea typeface="+mn-ea"/>
        <a:cs typeface="+mn-cs"/>
      </a:defRPr>
    </a:lvl1pPr>
    <a:lvl2pPr marL="1746546" algn="l" defTabSz="3493094" rtl="0" eaLnBrk="1" latinLnBrk="0" hangingPunct="1">
      <a:defRPr sz="6800" kern="1200">
        <a:solidFill>
          <a:schemeClr val="tx1"/>
        </a:solidFill>
        <a:latin typeface="+mn-lt"/>
        <a:ea typeface="+mn-ea"/>
        <a:cs typeface="+mn-cs"/>
      </a:defRPr>
    </a:lvl2pPr>
    <a:lvl3pPr marL="3493094" algn="l" defTabSz="3493094" rtl="0" eaLnBrk="1" latinLnBrk="0" hangingPunct="1">
      <a:defRPr sz="6800" kern="1200">
        <a:solidFill>
          <a:schemeClr val="tx1"/>
        </a:solidFill>
        <a:latin typeface="+mn-lt"/>
        <a:ea typeface="+mn-ea"/>
        <a:cs typeface="+mn-cs"/>
      </a:defRPr>
    </a:lvl3pPr>
    <a:lvl4pPr marL="5239642" algn="l" defTabSz="3493094" rtl="0" eaLnBrk="1" latinLnBrk="0" hangingPunct="1">
      <a:defRPr sz="6800" kern="1200">
        <a:solidFill>
          <a:schemeClr val="tx1"/>
        </a:solidFill>
        <a:latin typeface="+mn-lt"/>
        <a:ea typeface="+mn-ea"/>
        <a:cs typeface="+mn-cs"/>
      </a:defRPr>
    </a:lvl4pPr>
    <a:lvl5pPr marL="6986190" algn="l" defTabSz="3493094" rtl="0" eaLnBrk="1" latinLnBrk="0" hangingPunct="1">
      <a:defRPr sz="6800" kern="1200">
        <a:solidFill>
          <a:schemeClr val="tx1"/>
        </a:solidFill>
        <a:latin typeface="+mn-lt"/>
        <a:ea typeface="+mn-ea"/>
        <a:cs typeface="+mn-cs"/>
      </a:defRPr>
    </a:lvl5pPr>
    <a:lvl6pPr marL="8732736" algn="l" defTabSz="3493094" rtl="0" eaLnBrk="1" latinLnBrk="0" hangingPunct="1">
      <a:defRPr sz="6800" kern="1200">
        <a:solidFill>
          <a:schemeClr val="tx1"/>
        </a:solidFill>
        <a:latin typeface="+mn-lt"/>
        <a:ea typeface="+mn-ea"/>
        <a:cs typeface="+mn-cs"/>
      </a:defRPr>
    </a:lvl6pPr>
    <a:lvl7pPr marL="10479284" algn="l" defTabSz="3493094" rtl="0" eaLnBrk="1" latinLnBrk="0" hangingPunct="1">
      <a:defRPr sz="6800" kern="1200">
        <a:solidFill>
          <a:schemeClr val="tx1"/>
        </a:solidFill>
        <a:latin typeface="+mn-lt"/>
        <a:ea typeface="+mn-ea"/>
        <a:cs typeface="+mn-cs"/>
      </a:defRPr>
    </a:lvl7pPr>
    <a:lvl8pPr marL="12225830" algn="l" defTabSz="3493094" rtl="0" eaLnBrk="1" latinLnBrk="0" hangingPunct="1">
      <a:defRPr sz="6800" kern="1200">
        <a:solidFill>
          <a:schemeClr val="tx1"/>
        </a:solidFill>
        <a:latin typeface="+mn-lt"/>
        <a:ea typeface="+mn-ea"/>
        <a:cs typeface="+mn-cs"/>
      </a:defRPr>
    </a:lvl8pPr>
    <a:lvl9pPr marL="13972380" algn="l" defTabSz="3493094" rtl="0" eaLnBrk="1" latinLnBrk="0" hangingPunct="1">
      <a:defRPr sz="6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800" userDrawn="1">
          <p15:clr>
            <a:srgbClr val="A4A3A4"/>
          </p15:clr>
        </p15:guide>
        <p15:guide id="2" pos="1207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5BE"/>
    <a:srgbClr val="C4172F"/>
    <a:srgbClr val="D83248"/>
    <a:srgbClr val="0101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/>
    <p:restoredTop sz="94678"/>
  </p:normalViewPr>
  <p:slideViewPr>
    <p:cSldViewPr>
      <p:cViewPr varScale="1">
        <p:scale>
          <a:sx n="24" d="100"/>
          <a:sy n="24" d="100"/>
        </p:scale>
        <p:origin x="1816" y="256"/>
      </p:cViewPr>
      <p:guideLst>
        <p:guide orient="horz" pos="16800"/>
        <p:guide pos="1207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27B708-2555-834C-97B8-35CDF758D659}" type="datetimeFigureOut">
              <a:rPr lang="en-US" smtClean="0"/>
              <a:t>3/15/22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314C12-B17B-E54E-8510-11A7CCA69E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3551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5118F0-E231-4226-95E8-974C2288FA72}" type="datetimeFigureOut">
              <a:rPr lang="en-US" smtClean="0"/>
              <a:t>3/15/22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B73FF6-031D-4FB7-8182-45C4BD595E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163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4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8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32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76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20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64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4008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52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&quot; x 48&quot; Po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 hasCustomPrompt="1"/>
          </p:nvPr>
        </p:nvSpPr>
        <p:spPr>
          <a:xfrm>
            <a:off x="696687" y="609600"/>
            <a:ext cx="42497830" cy="3352800"/>
          </a:xfrm>
          <a:prstGeom prst="rect">
            <a:avLst/>
          </a:prstGeom>
          <a:solidFill>
            <a:srgbClr val="0075BE"/>
          </a:solidFill>
          <a:ln>
            <a:solidFill>
              <a:srgbClr val="C4172F"/>
            </a:solidFill>
          </a:ln>
        </p:spPr>
        <p:txBody>
          <a:bodyPr vert="horz" lIns="78373" tIns="39187" rIns="78373" bIns="39187" anchor="ctr" anchorCtr="1"/>
          <a:lstStyle>
            <a:lvl1pPr>
              <a:defRPr sz="6200" b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Poster Presentation Title</a:t>
            </a:r>
            <a:br>
              <a:rPr lang="en-US" dirty="0"/>
            </a:br>
            <a:r>
              <a:rPr lang="en-US" sz="4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List Author Name(s)</a:t>
            </a:r>
            <a:br>
              <a:rPr lang="en-US" sz="4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4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List Affiliated Institutions</a:t>
            </a:r>
            <a:endParaRPr lang="en-US" dirty="0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0" hasCustomPrompt="1"/>
          </p:nvPr>
        </p:nvSpPr>
        <p:spPr>
          <a:xfrm>
            <a:off x="696687" y="4267200"/>
            <a:ext cx="13585370" cy="1066800"/>
          </a:xfrm>
          <a:prstGeom prst="rect">
            <a:avLst/>
          </a:prstGeom>
          <a:solidFill>
            <a:srgbClr val="0075BE"/>
          </a:solidFill>
          <a:ln>
            <a:solidFill>
              <a:srgbClr val="C4172F"/>
            </a:solidFill>
          </a:ln>
        </p:spPr>
        <p:txBody>
          <a:bodyPr vert="horz" lIns="78373" tIns="39187" rIns="78373" bIns="39187"/>
          <a:lstStyle>
            <a:lvl1pPr marL="0" indent="0">
              <a:buNone/>
              <a:defRPr sz="4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sz="4200" dirty="0"/>
              <a:t>Abstract or Introduction</a:t>
            </a:r>
            <a:endParaRPr lang="en-US" dirty="0"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1" hasCustomPrompt="1"/>
          </p:nvPr>
        </p:nvSpPr>
        <p:spPr>
          <a:xfrm>
            <a:off x="696687" y="5638800"/>
            <a:ext cx="13585370" cy="8686800"/>
          </a:xfrm>
          <a:prstGeom prst="rect">
            <a:avLst/>
          </a:prstGeom>
        </p:spPr>
        <p:txBody>
          <a:bodyPr vert="horz" lIns="78373" tIns="39187" rIns="78373" bIns="39187"/>
          <a:lstStyle>
            <a:lvl1pPr marL="0" indent="0">
              <a:buNone/>
              <a:defRPr sz="2800" baseline="0">
                <a:latin typeface="+mj-lt"/>
              </a:defRPr>
            </a:lvl1pPr>
            <a:lvl2pPr marL="397308" indent="0">
              <a:buNone/>
              <a:defRPr sz="2800" baseline="0"/>
            </a:lvl2pPr>
            <a:lvl3pPr marL="772848" indent="0">
              <a:buNone/>
              <a:defRPr sz="2800" baseline="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dirty="0"/>
              <a:t>Any element of this template (colors, fonts, layouts, etc.) can be edited to suit your needs. To change the color of a title bar: right click the text box, select format shape, edit the “Fill” and “Line” your desired specifications.</a:t>
            </a:r>
          </a:p>
        </p:txBody>
      </p:sp>
      <p:sp>
        <p:nvSpPr>
          <p:cNvPr id="25" name="Text Placeholder 21"/>
          <p:cNvSpPr>
            <a:spLocks noGrp="1"/>
          </p:cNvSpPr>
          <p:nvPr>
            <p:ph type="body" sz="quarter" idx="12" hasCustomPrompt="1"/>
          </p:nvPr>
        </p:nvSpPr>
        <p:spPr>
          <a:xfrm>
            <a:off x="696687" y="14630400"/>
            <a:ext cx="13585370" cy="1066800"/>
          </a:xfrm>
          <a:prstGeom prst="rect">
            <a:avLst/>
          </a:prstGeom>
          <a:solidFill>
            <a:srgbClr val="0075BE"/>
          </a:solidFill>
          <a:ln>
            <a:solidFill>
              <a:srgbClr val="C4172F"/>
            </a:solidFill>
          </a:ln>
        </p:spPr>
        <p:txBody>
          <a:bodyPr vert="horz" lIns="78373" tIns="39187" rIns="78373" bIns="39187"/>
          <a:lstStyle>
            <a:lvl1pPr marL="0" indent="0">
              <a:buNone/>
              <a:defRPr sz="4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sz="4200" dirty="0"/>
              <a:t>Objectives</a:t>
            </a:r>
            <a:endParaRPr lang="en-US" dirty="0"/>
          </a:p>
        </p:txBody>
      </p:sp>
      <p:sp>
        <p:nvSpPr>
          <p:cNvPr id="26" name="Text Placeholder 23"/>
          <p:cNvSpPr>
            <a:spLocks noGrp="1"/>
          </p:cNvSpPr>
          <p:nvPr>
            <p:ph type="body" sz="quarter" idx="13" hasCustomPrompt="1"/>
          </p:nvPr>
        </p:nvSpPr>
        <p:spPr>
          <a:xfrm>
            <a:off x="696687" y="16002000"/>
            <a:ext cx="13585370" cy="7315200"/>
          </a:xfrm>
          <a:prstGeom prst="rect">
            <a:avLst/>
          </a:prstGeom>
        </p:spPr>
        <p:txBody>
          <a:bodyPr vert="horz" lIns="78373" tIns="39187" rIns="78373" bIns="39187"/>
          <a:lstStyle>
            <a:lvl1pPr marL="0" marR="0" indent="0" algn="l" defTabSz="349309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latin typeface="+mj-lt"/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marL="0" marR="0" lvl="0" indent="0" algn="l" defTabSz="349309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To change the color of a title bar: right click the text box, select format shape, edit the “Fill” and “Line” your desired specifications.</a:t>
            </a:r>
          </a:p>
        </p:txBody>
      </p:sp>
      <p:sp>
        <p:nvSpPr>
          <p:cNvPr id="27" name="Text Placeholder 21"/>
          <p:cNvSpPr>
            <a:spLocks noGrp="1"/>
          </p:cNvSpPr>
          <p:nvPr>
            <p:ph type="body" sz="quarter" idx="14" hasCustomPrompt="1"/>
          </p:nvPr>
        </p:nvSpPr>
        <p:spPr>
          <a:xfrm>
            <a:off x="696687" y="23622000"/>
            <a:ext cx="13585370" cy="1066800"/>
          </a:xfrm>
          <a:prstGeom prst="rect">
            <a:avLst/>
          </a:prstGeom>
          <a:solidFill>
            <a:srgbClr val="0075BE"/>
          </a:solidFill>
          <a:ln>
            <a:solidFill>
              <a:srgbClr val="C4172F"/>
            </a:solidFill>
          </a:ln>
        </p:spPr>
        <p:txBody>
          <a:bodyPr vert="horz" lIns="78373" tIns="39187" rIns="78373" bIns="39187"/>
          <a:lstStyle>
            <a:lvl1pPr marL="0" indent="0">
              <a:buNone/>
              <a:defRPr sz="4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sz="4200" dirty="0"/>
              <a:t>Methods</a:t>
            </a:r>
            <a:endParaRPr lang="en-US" dirty="0"/>
          </a:p>
        </p:txBody>
      </p:sp>
      <p:sp>
        <p:nvSpPr>
          <p:cNvPr id="28" name="Text Placeholder 23"/>
          <p:cNvSpPr>
            <a:spLocks noGrp="1"/>
          </p:cNvSpPr>
          <p:nvPr>
            <p:ph type="body" sz="quarter" idx="15" hasCustomPrompt="1"/>
          </p:nvPr>
        </p:nvSpPr>
        <p:spPr>
          <a:xfrm>
            <a:off x="696687" y="24993600"/>
            <a:ext cx="13585370" cy="7315200"/>
          </a:xfrm>
          <a:prstGeom prst="rect">
            <a:avLst/>
          </a:prstGeom>
        </p:spPr>
        <p:txBody>
          <a:bodyPr vert="horz" lIns="78373" tIns="39187" rIns="78373" bIns="39187"/>
          <a:lstStyle>
            <a:lvl1pPr marL="0" marR="0" indent="0" algn="l" defTabSz="349309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latin typeface="+mj-lt"/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marL="0" marR="0" lvl="0" indent="0" algn="l" defTabSz="349309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Copy and paste title bars and text boxes to create additional sections.</a:t>
            </a:r>
          </a:p>
        </p:txBody>
      </p:sp>
      <p:sp>
        <p:nvSpPr>
          <p:cNvPr id="29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15152917" y="4267200"/>
            <a:ext cx="13585370" cy="1066800"/>
          </a:xfrm>
          <a:prstGeom prst="rect">
            <a:avLst/>
          </a:prstGeom>
          <a:solidFill>
            <a:srgbClr val="0075BE"/>
          </a:solidFill>
          <a:ln>
            <a:solidFill>
              <a:srgbClr val="C4172F"/>
            </a:solidFill>
          </a:ln>
        </p:spPr>
        <p:txBody>
          <a:bodyPr vert="horz" lIns="78373" tIns="39187" rIns="78373" bIns="39187"/>
          <a:lstStyle>
            <a:lvl1pPr marL="0" indent="0">
              <a:buNone/>
              <a:defRPr sz="4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sz="4200" dirty="0"/>
              <a:t>Results</a:t>
            </a:r>
            <a:endParaRPr lang="en-US" dirty="0"/>
          </a:p>
        </p:txBody>
      </p:sp>
      <p:sp>
        <p:nvSpPr>
          <p:cNvPr id="30" name="Text Placeholder 23"/>
          <p:cNvSpPr>
            <a:spLocks noGrp="1"/>
          </p:cNvSpPr>
          <p:nvPr>
            <p:ph type="body" sz="quarter" idx="17"/>
          </p:nvPr>
        </p:nvSpPr>
        <p:spPr>
          <a:xfrm>
            <a:off x="29609145" y="24993600"/>
            <a:ext cx="13585370" cy="7315200"/>
          </a:xfrm>
          <a:prstGeom prst="rect">
            <a:avLst/>
          </a:prstGeom>
        </p:spPr>
        <p:txBody>
          <a:bodyPr vert="horz" lIns="78373" tIns="39187" rIns="78373" bIns="39187"/>
          <a:lstStyle>
            <a:lvl1pPr>
              <a:defRPr sz="2800">
                <a:latin typeface="+mj-lt"/>
              </a:defRPr>
            </a:lvl1pPr>
            <a:lvl2pPr>
              <a:defRPr sz="2800">
                <a:latin typeface="+mj-lt"/>
              </a:defRPr>
            </a:lvl2pPr>
            <a:lvl3pPr>
              <a:defRPr sz="2800">
                <a:latin typeface="+mj-lt"/>
              </a:defRPr>
            </a:lvl3pPr>
            <a:lvl4pPr>
              <a:defRPr sz="2800">
                <a:latin typeface="+mj-lt"/>
              </a:defRPr>
            </a:lvl4pPr>
            <a:lvl5pPr>
              <a:defRPr sz="280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1" name="Text Placeholder 21"/>
          <p:cNvSpPr>
            <a:spLocks noGrp="1"/>
          </p:cNvSpPr>
          <p:nvPr>
            <p:ph type="body" sz="quarter" idx="18" hasCustomPrompt="1"/>
          </p:nvPr>
        </p:nvSpPr>
        <p:spPr>
          <a:xfrm>
            <a:off x="29609145" y="4267200"/>
            <a:ext cx="13585370" cy="1066800"/>
          </a:xfrm>
          <a:prstGeom prst="rect">
            <a:avLst/>
          </a:prstGeom>
          <a:solidFill>
            <a:srgbClr val="0075BE"/>
          </a:solidFill>
          <a:ln>
            <a:solidFill>
              <a:srgbClr val="C4172F"/>
            </a:solidFill>
          </a:ln>
        </p:spPr>
        <p:txBody>
          <a:bodyPr vert="horz" lIns="78373" tIns="39187" rIns="78373" bIns="39187"/>
          <a:lstStyle>
            <a:lvl1pPr marL="0" indent="0">
              <a:buNone/>
              <a:defRPr sz="4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sz="4200" dirty="0"/>
              <a:t>Conclusion</a:t>
            </a:r>
            <a:endParaRPr lang="en-US" dirty="0"/>
          </a:p>
        </p:txBody>
      </p:sp>
      <p:sp>
        <p:nvSpPr>
          <p:cNvPr id="32" name="Text Placeholder 23"/>
          <p:cNvSpPr>
            <a:spLocks noGrp="1"/>
          </p:cNvSpPr>
          <p:nvPr>
            <p:ph type="body" sz="quarter" idx="19"/>
          </p:nvPr>
        </p:nvSpPr>
        <p:spPr>
          <a:xfrm>
            <a:off x="29609145" y="5638800"/>
            <a:ext cx="13585370" cy="17678400"/>
          </a:xfrm>
          <a:prstGeom prst="rect">
            <a:avLst/>
          </a:prstGeom>
        </p:spPr>
        <p:txBody>
          <a:bodyPr vert="horz" lIns="78373" tIns="39187" rIns="78373" bIns="39187"/>
          <a:lstStyle>
            <a:lvl1pPr>
              <a:defRPr sz="2800">
                <a:latin typeface="+mj-lt"/>
              </a:defRPr>
            </a:lvl1pPr>
            <a:lvl2pPr>
              <a:defRPr sz="2800">
                <a:latin typeface="+mj-lt"/>
              </a:defRPr>
            </a:lvl2pPr>
            <a:lvl3pPr>
              <a:defRPr sz="2800">
                <a:latin typeface="+mj-lt"/>
              </a:defRPr>
            </a:lvl3pPr>
            <a:lvl4pPr>
              <a:defRPr sz="2800">
                <a:latin typeface="+mj-lt"/>
              </a:defRPr>
            </a:lvl4pPr>
            <a:lvl5pPr>
              <a:defRPr sz="280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3" name="Text Placeholder 21"/>
          <p:cNvSpPr>
            <a:spLocks noGrp="1"/>
          </p:cNvSpPr>
          <p:nvPr>
            <p:ph type="body" sz="quarter" idx="20" hasCustomPrompt="1"/>
          </p:nvPr>
        </p:nvSpPr>
        <p:spPr>
          <a:xfrm>
            <a:off x="29609145" y="23622000"/>
            <a:ext cx="13585370" cy="1066800"/>
          </a:xfrm>
          <a:prstGeom prst="rect">
            <a:avLst/>
          </a:prstGeom>
          <a:solidFill>
            <a:srgbClr val="0075BE"/>
          </a:solidFill>
          <a:ln>
            <a:solidFill>
              <a:srgbClr val="C4172F"/>
            </a:solidFill>
          </a:ln>
        </p:spPr>
        <p:txBody>
          <a:bodyPr vert="horz" lIns="78373" tIns="39187" rIns="78373" bIns="39187"/>
          <a:lstStyle>
            <a:lvl1pPr marL="0" indent="0">
              <a:buNone/>
              <a:defRPr sz="4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sz="4200" dirty="0"/>
              <a:t>References</a:t>
            </a:r>
            <a:endParaRPr lang="en-US" dirty="0"/>
          </a:p>
        </p:txBody>
      </p:sp>
      <p:sp>
        <p:nvSpPr>
          <p:cNvPr id="34" name="Text Placeholder 23"/>
          <p:cNvSpPr>
            <a:spLocks noGrp="1"/>
          </p:cNvSpPr>
          <p:nvPr>
            <p:ph type="body" sz="quarter" idx="21" hasCustomPrompt="1"/>
          </p:nvPr>
        </p:nvSpPr>
        <p:spPr>
          <a:xfrm>
            <a:off x="15152917" y="5638800"/>
            <a:ext cx="13585370" cy="26670000"/>
          </a:xfrm>
          <a:prstGeom prst="rect">
            <a:avLst/>
          </a:prstGeom>
        </p:spPr>
        <p:txBody>
          <a:bodyPr vert="horz" lIns="78373" tIns="39187" rIns="78373" bIns="39187"/>
          <a:lstStyle>
            <a:lvl1pPr marL="0" indent="0">
              <a:buNone/>
              <a:defRPr sz="2800" baseline="0">
                <a:latin typeface="+mj-lt"/>
              </a:defRPr>
            </a:lvl1pPr>
            <a:lvl2pPr marL="397308" indent="0">
              <a:buNone/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dirty="0"/>
              <a:t>Remember to save all charts, graphs, and tables as 300DPI images prior to inserting them into your posters. Doing so will ensure the best results when printing your posters.</a:t>
            </a:r>
          </a:p>
        </p:txBody>
      </p:sp>
      <p:sp>
        <p:nvSpPr>
          <p:cNvPr id="39" name="Chart Placeholder 38"/>
          <p:cNvSpPr>
            <a:spLocks noGrp="1"/>
          </p:cNvSpPr>
          <p:nvPr>
            <p:ph type="chart" sz="quarter" idx="24"/>
          </p:nvPr>
        </p:nvSpPr>
        <p:spPr>
          <a:xfrm>
            <a:off x="16197949" y="16154400"/>
            <a:ext cx="11495314" cy="6705600"/>
          </a:xfrm>
          <a:prstGeom prst="rect">
            <a:avLst/>
          </a:prstGeom>
        </p:spPr>
        <p:txBody>
          <a:bodyPr vert="horz" lIns="78373" tIns="39187" rIns="78373" bIns="39187"/>
          <a:lstStyle>
            <a:lvl1pPr marL="0" indent="0">
              <a:buNone/>
              <a:defRPr sz="2800"/>
            </a:lvl1pPr>
          </a:lstStyle>
          <a:p>
            <a:endParaRPr lang="en-US" dirty="0"/>
          </a:p>
        </p:txBody>
      </p:sp>
      <p:sp>
        <p:nvSpPr>
          <p:cNvPr id="40" name="Chart Placeholder 38"/>
          <p:cNvSpPr>
            <a:spLocks noGrp="1"/>
          </p:cNvSpPr>
          <p:nvPr>
            <p:ph type="chart" sz="quarter" idx="25"/>
          </p:nvPr>
        </p:nvSpPr>
        <p:spPr>
          <a:xfrm>
            <a:off x="16197949" y="24536400"/>
            <a:ext cx="11495314" cy="6705600"/>
          </a:xfrm>
          <a:prstGeom prst="rect">
            <a:avLst/>
          </a:prstGeom>
        </p:spPr>
        <p:txBody>
          <a:bodyPr vert="horz" lIns="78373" tIns="39187" rIns="78373" bIns="39187"/>
          <a:lstStyle>
            <a:lvl1pPr marL="0" indent="0">
              <a:buNone/>
              <a:defRPr sz="2800"/>
            </a:lvl1pPr>
          </a:lstStyle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143000"/>
            <a:ext cx="7945535" cy="24384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3493094" rtl="0" eaLnBrk="1" latinLnBrk="0" hangingPunct="1">
        <a:spcBef>
          <a:spcPct val="0"/>
        </a:spcBef>
        <a:buNone/>
        <a:defRPr sz="16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09912" indent="-1309912" algn="l" defTabSz="3493094" rtl="0" eaLnBrk="1" latinLnBrk="0" hangingPunct="1">
        <a:spcBef>
          <a:spcPct val="20000"/>
        </a:spcBef>
        <a:buFont typeface="Arial" pitchFamily="34" charset="0"/>
        <a:buChar char="•"/>
        <a:defRPr sz="12200" kern="1200">
          <a:solidFill>
            <a:schemeClr val="tx1"/>
          </a:solidFill>
          <a:latin typeface="+mn-lt"/>
          <a:ea typeface="+mn-ea"/>
          <a:cs typeface="+mn-cs"/>
        </a:defRPr>
      </a:lvl1pPr>
      <a:lvl2pPr marL="2838140" indent="-1091592" algn="l" defTabSz="3493094" rtl="0" eaLnBrk="1" latinLnBrk="0" hangingPunct="1">
        <a:spcBef>
          <a:spcPct val="20000"/>
        </a:spcBef>
        <a:buFont typeface="Arial" pitchFamily="34" charset="0"/>
        <a:buChar char="–"/>
        <a:defRPr sz="10600" kern="1200">
          <a:solidFill>
            <a:schemeClr val="tx1"/>
          </a:solidFill>
          <a:latin typeface="+mn-lt"/>
          <a:ea typeface="+mn-ea"/>
          <a:cs typeface="+mn-cs"/>
        </a:defRPr>
      </a:lvl2pPr>
      <a:lvl3pPr marL="4366370" indent="-873274" algn="l" defTabSz="3493094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3pPr>
      <a:lvl4pPr marL="6112916" indent="-873274" algn="l" defTabSz="3493094" rtl="0" eaLnBrk="1" latinLnBrk="0" hangingPunct="1">
        <a:spcBef>
          <a:spcPct val="20000"/>
        </a:spcBef>
        <a:buFont typeface="Arial" pitchFamily="34" charset="0"/>
        <a:buChar char="–"/>
        <a:defRPr sz="7800" kern="1200">
          <a:solidFill>
            <a:schemeClr val="tx1"/>
          </a:solidFill>
          <a:latin typeface="+mn-lt"/>
          <a:ea typeface="+mn-ea"/>
          <a:cs typeface="+mn-cs"/>
        </a:defRPr>
      </a:lvl4pPr>
      <a:lvl5pPr marL="7859464" indent="-873274" algn="l" defTabSz="3493094" rtl="0" eaLnBrk="1" latinLnBrk="0" hangingPunct="1">
        <a:spcBef>
          <a:spcPct val="20000"/>
        </a:spcBef>
        <a:buFont typeface="Arial" pitchFamily="34" charset="0"/>
        <a:buChar char="»"/>
        <a:defRPr sz="7800" kern="1200">
          <a:solidFill>
            <a:schemeClr val="tx1"/>
          </a:solidFill>
          <a:latin typeface="+mn-lt"/>
          <a:ea typeface="+mn-ea"/>
          <a:cs typeface="+mn-cs"/>
        </a:defRPr>
      </a:lvl5pPr>
      <a:lvl6pPr marL="9606010" indent="-873274" algn="l" defTabSz="3493094" rtl="0" eaLnBrk="1" latinLnBrk="0" hangingPunct="1">
        <a:spcBef>
          <a:spcPct val="20000"/>
        </a:spcBef>
        <a:buFont typeface="Arial" pitchFamily="34" charset="0"/>
        <a:buChar char="•"/>
        <a:defRPr sz="7800" kern="1200">
          <a:solidFill>
            <a:schemeClr val="tx1"/>
          </a:solidFill>
          <a:latin typeface="+mn-lt"/>
          <a:ea typeface="+mn-ea"/>
          <a:cs typeface="+mn-cs"/>
        </a:defRPr>
      </a:lvl6pPr>
      <a:lvl7pPr marL="11352556" indent="-873274" algn="l" defTabSz="3493094" rtl="0" eaLnBrk="1" latinLnBrk="0" hangingPunct="1">
        <a:spcBef>
          <a:spcPct val="20000"/>
        </a:spcBef>
        <a:buFont typeface="Arial" pitchFamily="34" charset="0"/>
        <a:buChar char="•"/>
        <a:defRPr sz="7800" kern="1200">
          <a:solidFill>
            <a:schemeClr val="tx1"/>
          </a:solidFill>
          <a:latin typeface="+mn-lt"/>
          <a:ea typeface="+mn-ea"/>
          <a:cs typeface="+mn-cs"/>
        </a:defRPr>
      </a:lvl7pPr>
      <a:lvl8pPr marL="13099106" indent="-873274" algn="l" defTabSz="3493094" rtl="0" eaLnBrk="1" latinLnBrk="0" hangingPunct="1">
        <a:spcBef>
          <a:spcPct val="20000"/>
        </a:spcBef>
        <a:buFont typeface="Arial" pitchFamily="34" charset="0"/>
        <a:buChar char="•"/>
        <a:defRPr sz="7800" kern="1200">
          <a:solidFill>
            <a:schemeClr val="tx1"/>
          </a:solidFill>
          <a:latin typeface="+mn-lt"/>
          <a:ea typeface="+mn-ea"/>
          <a:cs typeface="+mn-cs"/>
        </a:defRPr>
      </a:lvl8pPr>
      <a:lvl9pPr marL="14845652" indent="-873274" algn="l" defTabSz="3493094" rtl="0" eaLnBrk="1" latinLnBrk="0" hangingPunct="1">
        <a:spcBef>
          <a:spcPct val="20000"/>
        </a:spcBef>
        <a:buFont typeface="Arial" pitchFamily="34" charset="0"/>
        <a:buChar char="•"/>
        <a:defRPr sz="7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93094" rtl="0" eaLnBrk="1" latinLnBrk="0" hangingPunct="1">
        <a:defRPr sz="6800" kern="1200">
          <a:solidFill>
            <a:schemeClr val="tx1"/>
          </a:solidFill>
          <a:latin typeface="+mn-lt"/>
          <a:ea typeface="+mn-ea"/>
          <a:cs typeface="+mn-cs"/>
        </a:defRPr>
      </a:lvl1pPr>
      <a:lvl2pPr marL="1746546" algn="l" defTabSz="3493094" rtl="0" eaLnBrk="1" latinLnBrk="0" hangingPunct="1">
        <a:defRPr sz="6800" kern="1200">
          <a:solidFill>
            <a:schemeClr val="tx1"/>
          </a:solidFill>
          <a:latin typeface="+mn-lt"/>
          <a:ea typeface="+mn-ea"/>
          <a:cs typeface="+mn-cs"/>
        </a:defRPr>
      </a:lvl2pPr>
      <a:lvl3pPr marL="3493094" algn="l" defTabSz="3493094" rtl="0" eaLnBrk="1" latinLnBrk="0" hangingPunct="1">
        <a:defRPr sz="6800" kern="1200">
          <a:solidFill>
            <a:schemeClr val="tx1"/>
          </a:solidFill>
          <a:latin typeface="+mn-lt"/>
          <a:ea typeface="+mn-ea"/>
          <a:cs typeface="+mn-cs"/>
        </a:defRPr>
      </a:lvl3pPr>
      <a:lvl4pPr marL="5239642" algn="l" defTabSz="3493094" rtl="0" eaLnBrk="1" latinLnBrk="0" hangingPunct="1">
        <a:defRPr sz="6800" kern="1200">
          <a:solidFill>
            <a:schemeClr val="tx1"/>
          </a:solidFill>
          <a:latin typeface="+mn-lt"/>
          <a:ea typeface="+mn-ea"/>
          <a:cs typeface="+mn-cs"/>
        </a:defRPr>
      </a:lvl4pPr>
      <a:lvl5pPr marL="6986190" algn="l" defTabSz="3493094" rtl="0" eaLnBrk="1" latinLnBrk="0" hangingPunct="1">
        <a:defRPr sz="6800" kern="1200">
          <a:solidFill>
            <a:schemeClr val="tx1"/>
          </a:solidFill>
          <a:latin typeface="+mn-lt"/>
          <a:ea typeface="+mn-ea"/>
          <a:cs typeface="+mn-cs"/>
        </a:defRPr>
      </a:lvl5pPr>
      <a:lvl6pPr marL="8732736" algn="l" defTabSz="3493094" rtl="0" eaLnBrk="1" latinLnBrk="0" hangingPunct="1">
        <a:defRPr sz="6800" kern="1200">
          <a:solidFill>
            <a:schemeClr val="tx1"/>
          </a:solidFill>
          <a:latin typeface="+mn-lt"/>
          <a:ea typeface="+mn-ea"/>
          <a:cs typeface="+mn-cs"/>
        </a:defRPr>
      </a:lvl6pPr>
      <a:lvl7pPr marL="10479284" algn="l" defTabSz="3493094" rtl="0" eaLnBrk="1" latinLnBrk="0" hangingPunct="1">
        <a:defRPr sz="6800" kern="1200">
          <a:solidFill>
            <a:schemeClr val="tx1"/>
          </a:solidFill>
          <a:latin typeface="+mn-lt"/>
          <a:ea typeface="+mn-ea"/>
          <a:cs typeface="+mn-cs"/>
        </a:defRPr>
      </a:lvl7pPr>
      <a:lvl8pPr marL="12225830" algn="l" defTabSz="3493094" rtl="0" eaLnBrk="1" latinLnBrk="0" hangingPunct="1">
        <a:defRPr sz="6800" kern="1200">
          <a:solidFill>
            <a:schemeClr val="tx1"/>
          </a:solidFill>
          <a:latin typeface="+mn-lt"/>
          <a:ea typeface="+mn-ea"/>
          <a:cs typeface="+mn-cs"/>
        </a:defRPr>
      </a:lvl8pPr>
      <a:lvl9pPr marL="13972380" algn="l" defTabSz="3493094" rtl="0" eaLnBrk="1" latinLnBrk="0" hangingPunct="1">
        <a:defRPr sz="6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Text Placeholder 28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4" name="Chart Placeholder 33"/>
          <p:cNvSpPr>
            <a:spLocks noGrp="1"/>
          </p:cNvSpPr>
          <p:nvPr>
            <p:ph type="chart" sz="quarter" idx="24"/>
          </p:nvPr>
        </p:nvSpPr>
        <p:spPr/>
      </p:sp>
      <p:sp>
        <p:nvSpPr>
          <p:cNvPr id="35" name="Chart Placeholder 34"/>
          <p:cNvSpPr>
            <a:spLocks noGrp="1"/>
          </p:cNvSpPr>
          <p:nvPr>
            <p:ph type="chart" sz="quarter" idx="25"/>
          </p:nvPr>
        </p:nvSpPr>
        <p:spPr/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348D0CA-8B57-D948-99E6-347627393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295400"/>
            <a:ext cx="7010400" cy="2098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0</Words>
  <Application>Microsoft Macintosh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Daniel Viens</dc:creator>
  <cp:lastModifiedBy>Shah, Gaurav</cp:lastModifiedBy>
  <cp:revision>29</cp:revision>
  <dcterms:created xsi:type="dcterms:W3CDTF">2013-01-28T22:40:39Z</dcterms:created>
  <dcterms:modified xsi:type="dcterms:W3CDTF">2022-03-15T13:14:41Z</dcterms:modified>
</cp:coreProperties>
</file>